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9"/>
  </p:notesMasterIdLst>
  <p:sldIdLst>
    <p:sldId id="1043" r:id="rId4"/>
    <p:sldId id="1078" r:id="rId5"/>
    <p:sldId id="1079" r:id="rId6"/>
    <p:sldId id="1087" r:id="rId7"/>
    <p:sldId id="1105" r:id="rId8"/>
  </p:sldIdLst>
  <p:sldSz cx="12190095" cy="685927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650" initials="P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FB"/>
    <a:srgbClr val="FF0000"/>
    <a:srgbClr val="EB5C00"/>
    <a:srgbClr val="D1B2E8"/>
    <a:srgbClr val="FFD2CE"/>
    <a:srgbClr val="FFD6D2"/>
    <a:srgbClr val="1284E4"/>
    <a:srgbClr val="EB5C01"/>
    <a:srgbClr val="FF670B"/>
    <a:srgbClr val="EA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066" y="-1344"/>
      </p:cViewPr>
      <p:guideLst>
        <p:guide orient="horz" pos="217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6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05" y="274688"/>
            <a:ext cx="10971086" cy="114321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05" y="1600498"/>
            <a:ext cx="10971086" cy="452680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05" y="6357529"/>
            <a:ext cx="2844356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949" y="6357529"/>
            <a:ext cx="3860197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235" y="6357529"/>
            <a:ext cx="2844356" cy="365193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97" y="106065"/>
            <a:ext cx="10666333" cy="6852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955" y="1089227"/>
            <a:ext cx="5231582" cy="493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0706" y="1089227"/>
            <a:ext cx="5231582" cy="493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12673" y="6461686"/>
            <a:ext cx="2641187" cy="3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003929-BCE3-4155-822B-EC3BE1415D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4949" y="6461686"/>
            <a:ext cx="3860197" cy="33089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235" y="6461686"/>
            <a:ext cx="2641187" cy="330896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05" y="274689"/>
            <a:ext cx="10971086" cy="58526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12673" y="6461686"/>
            <a:ext cx="2641187" cy="3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003929-BCE3-4155-822B-EC3BE1415D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949" y="6461686"/>
            <a:ext cx="3860197" cy="33089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235" y="6461686"/>
            <a:ext cx="2641187" cy="330896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97" y="274371"/>
            <a:ext cx="10972237" cy="11439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97" y="6357781"/>
            <a:ext cx="2844995" cy="365828"/>
          </a:xfrm>
        </p:spPr>
        <p:txBody>
          <a:bodyPr/>
          <a:lstStyle/>
          <a:p>
            <a:fld id="{328B0DB5-BEBA-4F21-A47D-B3613271DDF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981" y="6357781"/>
            <a:ext cx="3860901" cy="36582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171" y="6357781"/>
            <a:ext cx="2844995" cy="365828"/>
          </a:xfrm>
        </p:spPr>
        <p:txBody>
          <a:bodyPr/>
          <a:lstStyle/>
          <a:p>
            <a:fld id="{2BE387DB-24DE-4536-ABF0-1E1F3350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/>
        </p:nvGrpSpPr>
        <p:grpSpPr>
          <a:xfrm>
            <a:off x="0" y="6421120"/>
            <a:ext cx="12190095" cy="438150"/>
            <a:chOff x="0" y="10110"/>
            <a:chExt cx="19197" cy="690"/>
          </a:xfrm>
        </p:grpSpPr>
        <p:sp>
          <p:nvSpPr>
            <p:cNvPr id="24" name="矩形 23"/>
            <p:cNvSpPr/>
            <p:nvPr userDrawn="1"/>
          </p:nvSpPr>
          <p:spPr>
            <a:xfrm>
              <a:off x="0" y="10110"/>
              <a:ext cx="16922" cy="6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559" y="10111"/>
              <a:ext cx="12638" cy="689"/>
              <a:chOff x="6559" y="10111"/>
              <a:chExt cx="12638" cy="689"/>
            </a:xfrm>
          </p:grpSpPr>
          <p:sp>
            <p:nvSpPr>
              <p:cNvPr id="8" name="直角三角形 7"/>
              <p:cNvSpPr>
                <a:spLocks noChangeArrowheads="1"/>
              </p:cNvSpPr>
              <p:nvPr userDrawn="1"/>
            </p:nvSpPr>
            <p:spPr bwMode="auto">
              <a:xfrm>
                <a:off x="16922" y="10111"/>
                <a:ext cx="919" cy="689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endParaRPr kumimoji="1" lang="zh-CN" altLang="en-US" sz="2400" b="1" smtClean="0"/>
              </a:p>
            </p:txBody>
          </p:sp>
          <p:sp>
            <p:nvSpPr>
              <p:cNvPr id="9" name="任意多边形 6"/>
              <p:cNvSpPr/>
              <p:nvPr userDrawn="1"/>
            </p:nvSpPr>
            <p:spPr bwMode="auto">
              <a:xfrm>
                <a:off x="17172" y="10111"/>
                <a:ext cx="2025" cy="689"/>
              </a:xfrm>
              <a:custGeom>
                <a:avLst/>
                <a:gdLst>
                  <a:gd name="T0" fmla="*/ 3544 w 792088"/>
                  <a:gd name="T1" fmla="*/ 3176 h 319573"/>
                  <a:gd name="T2" fmla="*/ 792088 w 792088"/>
                  <a:gd name="T3" fmla="*/ 3176 h 319573"/>
                  <a:gd name="T4" fmla="*/ 792088 w 792088"/>
                  <a:gd name="T5" fmla="*/ 319573 h 319573"/>
                  <a:gd name="T6" fmla="*/ 356567 w 792088"/>
                  <a:gd name="T7" fmla="*/ 319573 h 319573"/>
                  <a:gd name="T8" fmla="*/ 0 w 792088"/>
                  <a:gd name="T9" fmla="*/ 0 h 319573"/>
                  <a:gd name="T10" fmla="*/ 3544 w 792088"/>
                  <a:gd name="T11" fmla="*/ 3176 h 319573"/>
                  <a:gd name="T12" fmla="*/ 0 w 792088"/>
                  <a:gd name="T13" fmla="*/ 3176 h 3195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2088" h="319573">
                    <a:moveTo>
                      <a:pt x="3544" y="3176"/>
                    </a:moveTo>
                    <a:lnTo>
                      <a:pt x="792088" y="3176"/>
                    </a:lnTo>
                    <a:lnTo>
                      <a:pt x="792088" y="319573"/>
                    </a:lnTo>
                    <a:lnTo>
                      <a:pt x="356567" y="319573"/>
                    </a:lnTo>
                    <a:lnTo>
                      <a:pt x="3544" y="3176"/>
                    </a:lnTo>
                    <a:close/>
                    <a:moveTo>
                      <a:pt x="0" y="0"/>
                    </a:moveTo>
                    <a:lnTo>
                      <a:pt x="3544" y="3176"/>
                    </a:lnTo>
                    <a:lnTo>
                      <a:pt x="0" y="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5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559" y="10165"/>
                <a:ext cx="5648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</a:t>
                </a:r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/>
        </p:nvGrpSpPr>
        <p:grpSpPr>
          <a:xfrm>
            <a:off x="0" y="6421120"/>
            <a:ext cx="12190095" cy="438150"/>
            <a:chOff x="0" y="10110"/>
            <a:chExt cx="19197" cy="690"/>
          </a:xfrm>
        </p:grpSpPr>
        <p:sp>
          <p:nvSpPr>
            <p:cNvPr id="24" name="矩形 23"/>
            <p:cNvSpPr/>
            <p:nvPr userDrawn="1"/>
          </p:nvSpPr>
          <p:spPr>
            <a:xfrm>
              <a:off x="0" y="10110"/>
              <a:ext cx="16922" cy="6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558" y="10111"/>
              <a:ext cx="12639" cy="689"/>
              <a:chOff x="6558" y="10111"/>
              <a:chExt cx="12639" cy="689"/>
            </a:xfrm>
          </p:grpSpPr>
          <p:sp>
            <p:nvSpPr>
              <p:cNvPr id="8" name="直角三角形 7"/>
              <p:cNvSpPr>
                <a:spLocks noChangeArrowheads="1"/>
              </p:cNvSpPr>
              <p:nvPr userDrawn="1"/>
            </p:nvSpPr>
            <p:spPr bwMode="auto">
              <a:xfrm>
                <a:off x="16922" y="10111"/>
                <a:ext cx="919" cy="689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endParaRPr kumimoji="1" lang="zh-CN" altLang="en-US" sz="2400" b="1" smtClean="0"/>
              </a:p>
            </p:txBody>
          </p:sp>
          <p:sp>
            <p:nvSpPr>
              <p:cNvPr id="9" name="任意多边形 6"/>
              <p:cNvSpPr/>
              <p:nvPr userDrawn="1"/>
            </p:nvSpPr>
            <p:spPr bwMode="auto">
              <a:xfrm>
                <a:off x="17172" y="10111"/>
                <a:ext cx="2025" cy="689"/>
              </a:xfrm>
              <a:custGeom>
                <a:avLst/>
                <a:gdLst>
                  <a:gd name="T0" fmla="*/ 3544 w 792088"/>
                  <a:gd name="T1" fmla="*/ 3176 h 319573"/>
                  <a:gd name="T2" fmla="*/ 792088 w 792088"/>
                  <a:gd name="T3" fmla="*/ 3176 h 319573"/>
                  <a:gd name="T4" fmla="*/ 792088 w 792088"/>
                  <a:gd name="T5" fmla="*/ 319573 h 319573"/>
                  <a:gd name="T6" fmla="*/ 356567 w 792088"/>
                  <a:gd name="T7" fmla="*/ 319573 h 319573"/>
                  <a:gd name="T8" fmla="*/ 0 w 792088"/>
                  <a:gd name="T9" fmla="*/ 0 h 319573"/>
                  <a:gd name="T10" fmla="*/ 3544 w 792088"/>
                  <a:gd name="T11" fmla="*/ 3176 h 319573"/>
                  <a:gd name="T12" fmla="*/ 0 w 792088"/>
                  <a:gd name="T13" fmla="*/ 3176 h 3195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2088" h="319573">
                    <a:moveTo>
                      <a:pt x="3544" y="3176"/>
                    </a:moveTo>
                    <a:lnTo>
                      <a:pt x="792088" y="3176"/>
                    </a:lnTo>
                    <a:lnTo>
                      <a:pt x="792088" y="319573"/>
                    </a:lnTo>
                    <a:lnTo>
                      <a:pt x="356567" y="319573"/>
                    </a:lnTo>
                    <a:lnTo>
                      <a:pt x="3544" y="3176"/>
                    </a:lnTo>
                    <a:close/>
                    <a:moveTo>
                      <a:pt x="0" y="0"/>
                    </a:moveTo>
                    <a:lnTo>
                      <a:pt x="3544" y="3176"/>
                    </a:lnTo>
                    <a:lnTo>
                      <a:pt x="0" y="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5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558" y="10165"/>
                <a:ext cx="5648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学  习   成  长    感  恩    共  赢</a:t>
                </a:r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947285" y="6461125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6755" y="6456680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0355" y="6461125"/>
            <a:ext cx="25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8.png"/><Relationship Id="rId7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0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29" Type="http://schemas.openxmlformats.org/officeDocument/2006/relationships/tags" Target="../tags/tag23.xml"/><Relationship Id="rId28" Type="http://schemas.openxmlformats.org/officeDocument/2006/relationships/tags" Target="../tags/tag22.xml"/><Relationship Id="rId27" Type="http://schemas.openxmlformats.org/officeDocument/2006/relationships/tags" Target="../tags/tag21.xml"/><Relationship Id="rId26" Type="http://schemas.openxmlformats.org/officeDocument/2006/relationships/image" Target="../media/image14.png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image" Target="../media/image13.png"/><Relationship Id="rId20" Type="http://schemas.openxmlformats.org/officeDocument/2006/relationships/image" Target="../media/image12.png"/><Relationship Id="rId2" Type="http://schemas.openxmlformats.org/officeDocument/2006/relationships/image" Target="../media/image5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11.pn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image" Target="../media/image10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3" Type="http://schemas.openxmlformats.org/officeDocument/2006/relationships/slideLayout" Target="../slideLayouts/slideLayout8.xml"/><Relationship Id="rId32" Type="http://schemas.openxmlformats.org/officeDocument/2006/relationships/image" Target="../media/image24.png"/><Relationship Id="rId31" Type="http://schemas.openxmlformats.org/officeDocument/2006/relationships/tags" Target="../tags/tag45.xml"/><Relationship Id="rId30" Type="http://schemas.openxmlformats.org/officeDocument/2006/relationships/image" Target="../media/image23.png"/><Relationship Id="rId3" Type="http://schemas.openxmlformats.org/officeDocument/2006/relationships/tags" Target="../tags/tag26.xml"/><Relationship Id="rId29" Type="http://schemas.openxmlformats.org/officeDocument/2006/relationships/tags" Target="../tags/tag44.xml"/><Relationship Id="rId28" Type="http://schemas.openxmlformats.org/officeDocument/2006/relationships/image" Target="../media/image22.png"/><Relationship Id="rId27" Type="http://schemas.openxmlformats.org/officeDocument/2006/relationships/tags" Target="../tags/tag43.xml"/><Relationship Id="rId26" Type="http://schemas.openxmlformats.org/officeDocument/2006/relationships/image" Target="../media/image21.png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image" Target="../media/image20.png"/><Relationship Id="rId22" Type="http://schemas.openxmlformats.org/officeDocument/2006/relationships/tags" Target="../tags/tag40.xml"/><Relationship Id="rId21" Type="http://schemas.openxmlformats.org/officeDocument/2006/relationships/image" Target="../media/image19.png"/><Relationship Id="rId20" Type="http://schemas.openxmlformats.org/officeDocument/2006/relationships/tags" Target="../tags/tag39.xml"/><Relationship Id="rId2" Type="http://schemas.openxmlformats.org/officeDocument/2006/relationships/tags" Target="../tags/tag25.xml"/><Relationship Id="rId19" Type="http://schemas.openxmlformats.org/officeDocument/2006/relationships/image" Target="../media/image18.png"/><Relationship Id="rId18" Type="http://schemas.openxmlformats.org/officeDocument/2006/relationships/tags" Target="../tags/tag38.xml"/><Relationship Id="rId17" Type="http://schemas.openxmlformats.org/officeDocument/2006/relationships/image" Target="../media/image17.png"/><Relationship Id="rId16" Type="http://schemas.openxmlformats.org/officeDocument/2006/relationships/tags" Target="../tags/tag37.xml"/><Relationship Id="rId15" Type="http://schemas.openxmlformats.org/officeDocument/2006/relationships/image" Target="../media/image16.png"/><Relationship Id="rId14" Type="http://schemas.openxmlformats.org/officeDocument/2006/relationships/tags" Target="../tags/tag36.xml"/><Relationship Id="rId13" Type="http://schemas.openxmlformats.org/officeDocument/2006/relationships/image" Target="../media/image15.png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4145" y="1876425"/>
            <a:ext cx="8895715" cy="3237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SFRTPH-01-01/02         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lush </a:t>
            </a:r>
            <a:r>
              <a:rPr lang="en-US"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</a:t>
            </a:r>
            <a:r>
              <a:rPr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alve</a:t>
            </a:r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Replacement Instructions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15" y="84455"/>
            <a:ext cx="679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Tools, accessories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750" y="4685665"/>
            <a:ext cx="6600190" cy="1572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tx1"/>
                </a:solidFill>
              </a:rPr>
              <a:t>Tools: </a:t>
            </a:r>
            <a:r>
              <a:rPr lang="en-US" altLang="zh-CN" sz="2000">
                <a:solidFill>
                  <a:schemeClr val="tx1"/>
                </a:solidFill>
              </a:rPr>
              <a:t>2 </a:t>
            </a:r>
            <a:r>
              <a:rPr lang="zh-CN" altLang="en-US" sz="2000">
                <a:solidFill>
                  <a:schemeClr val="tx1"/>
                </a:solidFill>
              </a:rPr>
              <a:t>Flathead screwdriver 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en-US" altLang="zh-CN" sz="2000">
                <a:solidFill>
                  <a:schemeClr val="tx1"/>
                </a:solidFill>
              </a:rPr>
              <a:t>          1 </a:t>
            </a:r>
            <a:r>
              <a:rPr lang="zh-CN" altLang="en-US" sz="2000">
                <a:solidFill>
                  <a:schemeClr val="tx1"/>
                </a:solidFill>
              </a:rPr>
              <a:t>Hand drill 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         1 </a:t>
            </a:r>
            <a:r>
              <a:rPr lang="zh-CN" altLang="en-US" sz="2000">
                <a:solidFill>
                  <a:schemeClr val="tx1"/>
                </a:solidFill>
              </a:rPr>
              <a:t>Cross screwdriver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4655" y="4603750"/>
            <a:ext cx="2836545" cy="866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Accessories: </a:t>
            </a:r>
            <a:r>
              <a:rPr lang="zh-CN" altLang="en-US" sz="2000">
                <a:sym typeface="+mn-ea"/>
              </a:rPr>
              <a:t>Flush Valve</a:t>
            </a:r>
            <a:endParaRPr lang="zh-CN" altLang="en-US" sz="2000"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5955" y="1060450"/>
            <a:ext cx="4806315" cy="3534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20970" y="1052195"/>
            <a:ext cx="2046605" cy="3551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76210" y="1052195"/>
            <a:ext cx="3711575" cy="3535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3090" y="142875"/>
            <a:ext cx="5354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8775" y="5276850"/>
            <a:ext cx="1168400" cy="541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ym typeface="+mn-ea"/>
              </a:rPr>
              <a:t>Product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6045" y="1133475"/>
            <a:ext cx="4214495" cy="4009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85" y="0"/>
            <a:ext cx="845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Disassemble the Flush Valve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" y="2367280"/>
            <a:ext cx="2279015" cy="997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Step 1: Place the toilet on the table, use a small flat-blade screwdriver to insert it into the gap of the side cover, and lift up the side cover.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4508500" y="2366645"/>
            <a:ext cx="2494280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3: Use a cross-head screwdriver to loosen the two pedal </a:t>
            </a:r>
            <a:r>
              <a:rPr lang="en-US" altLang="zh-CN" sz="1400"/>
              <a:t>kit</a:t>
            </a:r>
            <a:r>
              <a:rPr lang="zh-CN" altLang="en-US" sz="1400"/>
              <a:t> fixing screws and remove the fixing screws.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2541905" y="2465705"/>
            <a:ext cx="1923415" cy="617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/>
              <a:t>Step 2: After the side cover is lifted up, remove the side cover</a:t>
            </a:r>
            <a:endParaRPr sz="1400"/>
          </a:p>
        </p:txBody>
      </p:sp>
      <p:sp>
        <p:nvSpPr>
          <p:cNvPr id="18" name="燕尾形箭头 17"/>
          <p:cNvSpPr/>
          <p:nvPr/>
        </p:nvSpPr>
        <p:spPr>
          <a:xfrm>
            <a:off x="2197100" y="1307465"/>
            <a:ext cx="344805" cy="3257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燕尾形箭头 18"/>
          <p:cNvSpPr/>
          <p:nvPr/>
        </p:nvSpPr>
        <p:spPr>
          <a:xfrm>
            <a:off x="4540250" y="1332230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913880" y="2367280"/>
            <a:ext cx="2952750" cy="913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4: Use a flat-blade screwdriver to insert the fixing buckle and tilt it inward until the buckle is detached (there are two places).</a:t>
            </a:r>
            <a:endParaRPr lang="zh-CN" altLang="en-US" sz="1400"/>
          </a:p>
        </p:txBody>
      </p:sp>
      <p:sp>
        <p:nvSpPr>
          <p:cNvPr id="12" name="燕尾形箭头 11"/>
          <p:cNvSpPr/>
          <p:nvPr/>
        </p:nvSpPr>
        <p:spPr>
          <a:xfrm rot="10800000">
            <a:off x="9192260" y="414909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9690" y="521970"/>
            <a:ext cx="1920240" cy="1845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69180" y="521970"/>
            <a:ext cx="1922145" cy="1844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65340" y="521970"/>
            <a:ext cx="1981200" cy="1845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71990" y="521970"/>
            <a:ext cx="1907540" cy="1845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571990" y="3352800"/>
            <a:ext cx="1938655" cy="1909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右弧形箭头 3"/>
          <p:cNvSpPr/>
          <p:nvPr/>
        </p:nvSpPr>
        <p:spPr>
          <a:xfrm>
            <a:off x="11598275" y="1833880"/>
            <a:ext cx="424815" cy="209804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9571990" y="5342255"/>
            <a:ext cx="1938655" cy="923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6: After the pedal is loosened, remove the pedal </a:t>
            </a:r>
            <a:r>
              <a:rPr lang="en-US" altLang="zh-CN" sz="1400"/>
              <a:t>kit.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9866630" y="2367280"/>
            <a:ext cx="1949450" cy="905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5: Grasp the pedal with hands and shake it outward to loosen it</a:t>
            </a:r>
            <a:r>
              <a:rPr lang="en-US" altLang="zh-CN" sz="1400"/>
              <a:t>.</a:t>
            </a:r>
            <a:endParaRPr lang="en-US" altLang="zh-CN" sz="140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8285" y="521970"/>
            <a:ext cx="1891030" cy="184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燕尾形箭头 20"/>
          <p:cNvSpPr/>
          <p:nvPr>
            <p:custDataLst>
              <p:tags r:id="rId15"/>
            </p:custDataLst>
          </p:nvPr>
        </p:nvSpPr>
        <p:spPr>
          <a:xfrm>
            <a:off x="6823710" y="1332230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268210" y="3352800"/>
            <a:ext cx="1904365" cy="1917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7080250" y="5269865"/>
            <a:ext cx="2345055" cy="1059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7: Use an electric screwdriver to loosen the cam shaft screws and remove the connecting shaft.</a:t>
            </a:r>
            <a:endParaRPr lang="zh-CN" altLang="en-US" sz="140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31745" y="3352800"/>
            <a:ext cx="2005965" cy="1924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49495" y="3382010"/>
            <a:ext cx="2108835" cy="188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燕尾形箭头 26"/>
          <p:cNvSpPr/>
          <p:nvPr>
            <p:custDataLst>
              <p:tags r:id="rId22"/>
            </p:custDataLst>
          </p:nvPr>
        </p:nvSpPr>
        <p:spPr>
          <a:xfrm rot="10800000">
            <a:off x="6913880" y="414909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燕尾形箭头 27"/>
          <p:cNvSpPr/>
          <p:nvPr>
            <p:custDataLst>
              <p:tags r:id="rId23"/>
            </p:custDataLst>
          </p:nvPr>
        </p:nvSpPr>
        <p:spPr>
          <a:xfrm rot="10800000">
            <a:off x="4508500" y="414909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燕尾形箭头 28"/>
          <p:cNvSpPr/>
          <p:nvPr>
            <p:custDataLst>
              <p:tags r:id="rId24"/>
            </p:custDataLst>
          </p:nvPr>
        </p:nvSpPr>
        <p:spPr>
          <a:xfrm rot="10800000">
            <a:off x="2236470" y="416687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67640" y="3368040"/>
            <a:ext cx="2054860" cy="1909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文本框 30"/>
          <p:cNvSpPr txBox="1"/>
          <p:nvPr>
            <p:custDataLst>
              <p:tags r:id="rId27"/>
            </p:custDataLst>
          </p:nvPr>
        </p:nvSpPr>
        <p:spPr>
          <a:xfrm>
            <a:off x="4858385" y="5277485"/>
            <a:ext cx="207518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8: Remove the decorative cover by hand</a:t>
            </a:r>
            <a:endParaRPr lang="zh-CN" altLang="en-US" sz="1400"/>
          </a:p>
        </p:txBody>
      </p:sp>
      <p:sp>
        <p:nvSpPr>
          <p:cNvPr id="32" name="文本框 31"/>
          <p:cNvSpPr txBox="1"/>
          <p:nvPr>
            <p:custDataLst>
              <p:tags r:id="rId28"/>
            </p:custDataLst>
          </p:nvPr>
        </p:nvSpPr>
        <p:spPr>
          <a:xfrm>
            <a:off x="2474595" y="5277485"/>
            <a:ext cx="207518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9: Use a cross screwdriver to remove the screws in the decorative cover.</a:t>
            </a:r>
            <a:endParaRPr lang="zh-CN" altLang="en-US" sz="1400"/>
          </a:p>
        </p:txBody>
      </p:sp>
      <p:sp>
        <p:nvSpPr>
          <p:cNvPr id="33" name="文本框 32"/>
          <p:cNvSpPr txBox="1"/>
          <p:nvPr>
            <p:custDataLst>
              <p:tags r:id="rId29"/>
            </p:custDataLst>
          </p:nvPr>
        </p:nvSpPr>
        <p:spPr>
          <a:xfrm>
            <a:off x="144780" y="5277485"/>
            <a:ext cx="207518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10: Reach into the drain port and remove the </a:t>
            </a:r>
            <a:r>
              <a:rPr lang="en-US" altLang="zh-CN" sz="1400"/>
              <a:t>flush</a:t>
            </a:r>
            <a:r>
              <a:rPr lang="zh-CN" altLang="en-US" sz="1400"/>
              <a:t> valve.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85" y="0"/>
            <a:ext cx="6257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：Install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Flush Valve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885" y="2463165"/>
            <a:ext cx="3442335" cy="937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/>
              <a:t>Step 1: Remove the wear-resistant gasket of the old</a:t>
            </a:r>
            <a:r>
              <a:rPr lang="en-US" sz="1400"/>
              <a:t> flush</a:t>
            </a:r>
            <a:r>
              <a:rPr sz="1400"/>
              <a:t> valve and install it on the new </a:t>
            </a:r>
            <a:r>
              <a:rPr lang="en-US" sz="1400"/>
              <a:t>flush</a:t>
            </a:r>
            <a:r>
              <a:rPr sz="1400"/>
              <a:t> valve.</a:t>
            </a:r>
            <a:r>
              <a:rPr lang="en-US" sz="1400"/>
              <a:t> ( </a:t>
            </a:r>
            <a:r>
              <a:rPr sz="1400"/>
              <a:t>Refer to the right picture for the installation position.</a:t>
            </a:r>
            <a:r>
              <a:rPr lang="en-US" sz="1400"/>
              <a:t>)</a:t>
            </a:r>
            <a:endParaRPr lang="en-US" sz="1400"/>
          </a:p>
        </p:txBody>
      </p:sp>
      <p:sp>
        <p:nvSpPr>
          <p:cNvPr id="14" name="文本框 13"/>
          <p:cNvSpPr txBox="1"/>
          <p:nvPr/>
        </p:nvSpPr>
        <p:spPr>
          <a:xfrm>
            <a:off x="3985895" y="2390775"/>
            <a:ext cx="2606675" cy="937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2: Insert the </a:t>
            </a:r>
            <a:r>
              <a:rPr lang="en-US" altLang="zh-CN" sz="1400"/>
              <a:t>flush</a:t>
            </a:r>
            <a:r>
              <a:rPr lang="zh-CN" altLang="en-US" sz="1400"/>
              <a:t> valve from the drain port, and install the side with the wear-resistant gasket toward the pedal.</a:t>
            </a:r>
            <a:endParaRPr lang="zh-CN" altLang="en-US" sz="1400"/>
          </a:p>
        </p:txBody>
      </p:sp>
      <p:sp>
        <p:nvSpPr>
          <p:cNvPr id="18" name="燕尾形箭头 17"/>
          <p:cNvSpPr/>
          <p:nvPr/>
        </p:nvSpPr>
        <p:spPr>
          <a:xfrm>
            <a:off x="3925570" y="1432560"/>
            <a:ext cx="344805" cy="3257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燕尾形箭头 18"/>
          <p:cNvSpPr/>
          <p:nvPr/>
        </p:nvSpPr>
        <p:spPr>
          <a:xfrm>
            <a:off x="2121535" y="1414780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07505" y="2369820"/>
            <a:ext cx="2944495" cy="920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/>
              <a:t>Step 3: Align the groove of the cam shaft with the limit position of the groove of the connecting sleeve, and then install the cam shaft</a:t>
            </a:r>
            <a:r>
              <a:rPr lang="en-US" sz="1400"/>
              <a:t>.</a:t>
            </a:r>
            <a:endParaRPr lang="en-US" sz="1400"/>
          </a:p>
        </p:txBody>
      </p:sp>
      <p:sp>
        <p:nvSpPr>
          <p:cNvPr id="12" name="燕尾形箭头 11"/>
          <p:cNvSpPr/>
          <p:nvPr/>
        </p:nvSpPr>
        <p:spPr>
          <a:xfrm rot="10800000">
            <a:off x="9399270" y="433451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弧形箭头 3"/>
          <p:cNvSpPr/>
          <p:nvPr/>
        </p:nvSpPr>
        <p:spPr>
          <a:xfrm>
            <a:off x="11720195" y="1833880"/>
            <a:ext cx="399415" cy="209804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879330" y="5419090"/>
            <a:ext cx="1938655" cy="923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5: Tighten the decorative cover screws and </a:t>
            </a:r>
            <a:r>
              <a:rPr lang="en-US" altLang="zh-CN" sz="1400"/>
              <a:t>put</a:t>
            </a:r>
            <a:r>
              <a:rPr lang="zh-CN" altLang="en-US" sz="1400"/>
              <a:t> the decorative cover</a:t>
            </a:r>
            <a:r>
              <a:rPr lang="en-US" altLang="zh-CN" sz="1400"/>
              <a:t> back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602470" y="2285365"/>
            <a:ext cx="2367280" cy="1136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/>
              <a:t>Step 4: Use a cross drill to fix the screws, and then tighten them with a cross screwdriver (to prevent the screws from slipping)</a:t>
            </a:r>
            <a:endParaRPr sz="1400"/>
          </a:p>
        </p:txBody>
      </p:sp>
      <p:sp>
        <p:nvSpPr>
          <p:cNvPr id="21" name="燕尾形箭头 20"/>
          <p:cNvSpPr/>
          <p:nvPr>
            <p:custDataLst>
              <p:tags r:id="rId3"/>
            </p:custDataLst>
          </p:nvPr>
        </p:nvSpPr>
        <p:spPr>
          <a:xfrm>
            <a:off x="4549775" y="1414780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7164705" y="5401945"/>
            <a:ext cx="2569210" cy="941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6: Hold the pedal </a:t>
            </a:r>
            <a:r>
              <a:rPr lang="en-US" altLang="zh-CN" sz="1400"/>
              <a:t>kit</a:t>
            </a:r>
            <a:r>
              <a:rPr lang="zh-CN" altLang="en-US" sz="1400"/>
              <a:t> and find the pedal slot 1 and the connecting sleeve blade 2, as shown by the arrow above.</a:t>
            </a:r>
            <a:endParaRPr lang="zh-CN" altLang="en-US" sz="1400"/>
          </a:p>
        </p:txBody>
      </p:sp>
      <p:sp>
        <p:nvSpPr>
          <p:cNvPr id="27" name="燕尾形箭头 26"/>
          <p:cNvSpPr/>
          <p:nvPr>
            <p:custDataLst>
              <p:tags r:id="rId5"/>
            </p:custDataLst>
          </p:nvPr>
        </p:nvSpPr>
        <p:spPr>
          <a:xfrm rot="10800000">
            <a:off x="7101840" y="433451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燕尾形箭头 27"/>
          <p:cNvSpPr/>
          <p:nvPr>
            <p:custDataLst>
              <p:tags r:id="rId6"/>
            </p:custDataLst>
          </p:nvPr>
        </p:nvSpPr>
        <p:spPr>
          <a:xfrm rot="10800000">
            <a:off x="4581525" y="4334510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燕尾形箭头 28"/>
          <p:cNvSpPr/>
          <p:nvPr>
            <p:custDataLst>
              <p:tags r:id="rId7"/>
            </p:custDataLst>
          </p:nvPr>
        </p:nvSpPr>
        <p:spPr>
          <a:xfrm rot="10800000">
            <a:off x="2144395" y="4243705"/>
            <a:ext cx="334010" cy="3536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4768850" y="5401310"/>
            <a:ext cx="2218055" cy="952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7: After aligning the mark in step 6, insert the pedal </a:t>
            </a:r>
            <a:r>
              <a:rPr lang="en-US" altLang="zh-CN" sz="1400"/>
              <a:t>kit</a:t>
            </a:r>
            <a:r>
              <a:rPr lang="zh-CN" altLang="en-US" sz="1400"/>
              <a:t> and press it into the connecting sleeve.</a:t>
            </a:r>
            <a:endParaRPr lang="zh-CN" altLang="en-US" sz="1400"/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2985770" y="5424170"/>
            <a:ext cx="1656080" cy="956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</a:t>
            </a:r>
            <a:r>
              <a:rPr lang="en-US" altLang="zh-CN" sz="1400"/>
              <a:t>8</a:t>
            </a:r>
            <a:r>
              <a:rPr lang="zh-CN" altLang="en-US" sz="1400"/>
              <a:t>: Use a cross-head electric drill to tighten the pedal fixing screws</a:t>
            </a:r>
            <a:endParaRPr lang="zh-CN" altLang="en-US" sz="1400"/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95250" y="5341620"/>
            <a:ext cx="2763520" cy="1219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Step </a:t>
            </a:r>
            <a:r>
              <a:rPr lang="en-US" altLang="zh-CN" sz="1400"/>
              <a:t>9</a:t>
            </a:r>
            <a:r>
              <a:rPr lang="zh-CN" altLang="en-US" sz="1400"/>
              <a:t>: Find the holes of the side cover and pedal, press them in evenly (as indicated by the circle and arrow), and the </a:t>
            </a:r>
            <a:r>
              <a:rPr lang="en-US" altLang="zh-CN" sz="1400"/>
              <a:t>flush </a:t>
            </a:r>
            <a:r>
              <a:rPr lang="zh-CN" altLang="en-US" sz="1400"/>
              <a:t>valve is installed.</a:t>
            </a:r>
            <a:endParaRPr lang="zh-CN" altLang="en-US" sz="1400"/>
          </a:p>
        </p:txBody>
      </p:sp>
      <p:sp>
        <p:nvSpPr>
          <p:cNvPr id="3" name="燕尾形箭头 2"/>
          <p:cNvSpPr/>
          <p:nvPr>
            <p:custDataLst>
              <p:tags r:id="rId11"/>
            </p:custDataLst>
          </p:nvPr>
        </p:nvSpPr>
        <p:spPr>
          <a:xfrm>
            <a:off x="6855460" y="1432560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4780" y="548005"/>
            <a:ext cx="1958975" cy="1899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05075" y="493395"/>
            <a:ext cx="1998980" cy="1893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925060" y="475615"/>
            <a:ext cx="1854835" cy="1894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215505" y="476250"/>
            <a:ext cx="1951355" cy="1893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733915" y="3442970"/>
            <a:ext cx="1986280" cy="1954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651365" y="386715"/>
            <a:ext cx="2021205" cy="1870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燕尾形箭头 38"/>
          <p:cNvSpPr/>
          <p:nvPr>
            <p:custDataLst>
              <p:tags r:id="rId24"/>
            </p:custDataLst>
          </p:nvPr>
        </p:nvSpPr>
        <p:spPr>
          <a:xfrm>
            <a:off x="9218295" y="1457325"/>
            <a:ext cx="308610" cy="3009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436485" y="3409950"/>
            <a:ext cx="1962150" cy="1987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946015" y="3401060"/>
            <a:ext cx="2155190" cy="1996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537460" y="3377565"/>
            <a:ext cx="2042160" cy="1997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4140" y="3400425"/>
            <a:ext cx="1956435" cy="1940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ISPRING_ULTRA_SCORM_TRACKING_SLIDES" val="1"/>
  <p:tag name="GENSWF_OUTPUT_FILE_NAME" val="33"/>
  <p:tag name="COMMONDATA" val="eyJoZGlkIjoiZWUyNDIzNGJiZGEzMTI4NzU0YThjMjRmZjk3YTY5ZDgifQ=="/>
  <p:tag name="KSO_WPP_MARK_KEY" val="c369e8ab-e2ad-4053-93f0-2a11f7296f8c"/>
  <p:tag name="commondata" val="eyJoZGlkIjoiMWM4MmVkOTA1MjFjYzMwZWNmZGFhODliZDBjZWU4YW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_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2186</Words>
  <Application>WPS 演示</Application>
  <PresentationFormat>自定义</PresentationFormat>
  <Paragraphs>58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Times New Roman</vt:lpstr>
      <vt:lpstr>Verdana</vt:lpstr>
      <vt:lpstr>Arial Unicode MS</vt:lpstr>
      <vt:lpstr>等线</vt:lpstr>
      <vt:lpstr>等线 Light</vt:lpstr>
      <vt:lpstr>Calibri</vt:lpstr>
      <vt:lpstr>3_第一PPT，www.1ppt.com​​</vt:lpstr>
      <vt:lpstr>1_第一PPT，www.1ppt.com​​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蓝橙</dc:title>
  <dc:creator>第一PPT</dc:creator>
  <cp:keywords>www.1ppt.com</cp:keywords>
  <cp:lastModifiedBy>非木</cp:lastModifiedBy>
  <cp:revision>1970</cp:revision>
  <dcterms:created xsi:type="dcterms:W3CDTF">2015-12-01T09:06:00Z</dcterms:created>
  <dcterms:modified xsi:type="dcterms:W3CDTF">2024-07-04T06:05:45Z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KSOSaveFontToCloudKey">
    <vt:lpwstr>1101999781_btnclosed</vt:lpwstr>
  </property>
  <property fmtid="{D5CDD505-2E9C-101B-9397-08002B2CF9AE}" pid="4" name="ICV">
    <vt:lpwstr>6C4AD711F11C440FAE0BCABDC9F6D257</vt:lpwstr>
  </property>
</Properties>
</file>